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2" r:id="rId3"/>
  </p:sldIdLst>
  <p:sldSz cx="9144000" cy="6858000" type="screen4x3"/>
  <p:notesSz cx="6888163" cy="100187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62" autoAdjust="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57EB1F6B-1A47-4FC5-A936-D24E3A75E1BC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5FD52D3-BBDA-4F4A-A581-3B720FEDBC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1220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pPr>
              <a:defRPr/>
            </a:pPr>
            <a:fld id="{268C41B2-33A2-474B-AD47-E06907D48D80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pPr>
              <a:defRPr/>
            </a:pPr>
            <a:fld id="{C47BBDB2-F7DD-463E-849A-E881015647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6193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7172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4225" indent="-3016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06500" indent="-2413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89100" indent="-2413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73288" indent="-2413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30488" indent="-2413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87688" indent="-2413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44888" indent="-2413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02088" indent="-2413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E6518B6B-7846-4976-91AC-0CA05129B827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810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05D93-16D3-43C2-B436-ADFEA1B61323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2BCE0-1A08-4215-AFDF-B8C3AB4A9D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890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7360-62F2-40DC-9C59-1BCDF3CF055D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C8D8-A298-4CE4-B908-8F9DFA232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341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6903-F3D0-4651-BCD7-914CFF3BEF5A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FB26-D009-4D24-9B6A-5538123048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694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86A8B-3519-46D1-8425-8F340B733C14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50DD9-C164-403C-9594-B54370031D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190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0651C-6DD9-4ABE-A5AD-0EA18E0EBACB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CE672-7B09-4D1B-B670-99341999F2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29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D6841-7EAA-45F9-AAF4-8030DA43D853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4AB5F-DF60-46FF-936C-2043A748F8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610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3C77-7AEB-40CF-81BC-6BFF0F943DAE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726FA-730A-4953-AB7D-130E525194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103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BC0A-6479-4F95-9D7C-D431FA953560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04D4D-C9C9-4B29-8547-0A32BCB4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59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D050-AF4F-4375-B812-60A712DE9450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DF3F5-EB3A-47BE-8E53-9898322594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471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38E4-96A2-4C77-8B4E-2EA7013B98D1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5C9BA-0CA7-4AEE-AF56-41C0B484E2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035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574DC-3DB1-4C70-AF9F-66517D9A7D15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4D076-3CF2-44E4-A05D-20288330AF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194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DFB94A-60A4-42C2-958C-FC5DD7F5D58E}" type="datetimeFigureOut">
              <a:rPr lang="ja-JP" altLang="en-US"/>
              <a:pPr>
                <a:defRPr/>
              </a:pPr>
              <a:t>2019/10/3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587C48-6F8C-4C64-9D42-B6F40F46DF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The Japanese Breast Cancer Socie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500063"/>
            <a:ext cx="8096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42875" y="1631950"/>
          <a:ext cx="8858250" cy="5180014"/>
        </p:xfrm>
        <a:graphic>
          <a:graphicData uri="http://schemas.openxmlformats.org/drawingml/2006/table">
            <a:tbl>
              <a:tblPr/>
              <a:tblGrid>
                <a:gridCol w="2988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3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該当の状況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企業名等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ＭＳ 明朝"/>
                          <a:ea typeface="平成明朝"/>
                          <a:cs typeface="Times New Roman"/>
                        </a:rPr>
                        <a:t>(1) </a:t>
                      </a: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役員・顧問職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ＭＳ 明朝"/>
                          <a:ea typeface="平成明朝"/>
                          <a:cs typeface="Times New Roman"/>
                        </a:rPr>
                        <a:t>(2) </a:t>
                      </a:r>
                      <a:r>
                        <a:rPr lang="ja-JP" sz="2000" kern="0">
                          <a:latin typeface="Times"/>
                          <a:ea typeface="ＭＳ 明朝"/>
                          <a:cs typeface="Times New Roman"/>
                        </a:rPr>
                        <a:t>株</a:t>
                      </a:r>
                      <a:endParaRPr lang="ja-JP" sz="2000" kern="10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ＭＳ 明朝"/>
                          <a:ea typeface="平成明朝"/>
                          <a:cs typeface="Times New Roman"/>
                        </a:rPr>
                        <a:t>(3) </a:t>
                      </a:r>
                      <a:r>
                        <a:rPr lang="ja-JP" sz="2000" kern="0">
                          <a:latin typeface="Times"/>
                          <a:ea typeface="ＭＳ 明朝"/>
                          <a:cs typeface="Times New Roman"/>
                        </a:rPr>
                        <a:t>特許使用料　</a:t>
                      </a:r>
                      <a:endParaRPr lang="ja-JP" sz="2000" kern="10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ＭＳ 明朝"/>
                          <a:ea typeface="平成明朝"/>
                          <a:cs typeface="Times New Roman"/>
                        </a:rPr>
                        <a:t>(4) </a:t>
                      </a: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講演料など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sz="2000" kern="10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ＭＳ 明朝"/>
                          <a:ea typeface="平成明朝"/>
                          <a:cs typeface="Times New Roman"/>
                        </a:rPr>
                        <a:t>(5) </a:t>
                      </a:r>
                      <a:r>
                        <a:rPr lang="ja-JP" sz="2000" kern="0">
                          <a:latin typeface="Times"/>
                          <a:ea typeface="ＭＳ 明朝"/>
                          <a:cs typeface="Times New Roman"/>
                        </a:rPr>
                        <a:t>原稿料など</a:t>
                      </a:r>
                      <a:endParaRPr lang="ja-JP" sz="2000" kern="10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ＭＳ 明朝"/>
                          <a:ea typeface="平成明朝"/>
                          <a:cs typeface="Times New Roman"/>
                        </a:rPr>
                        <a:t>(6) </a:t>
                      </a:r>
                      <a:r>
                        <a:rPr lang="ja-JP" sz="2000" kern="0">
                          <a:latin typeface="Times"/>
                          <a:ea typeface="ＭＳ 明朝"/>
                          <a:cs typeface="Times New Roman"/>
                        </a:rPr>
                        <a:t>研究費</a:t>
                      </a:r>
                      <a:endParaRPr lang="ja-JP" sz="2000" kern="10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ＭＳ 明朝"/>
                          <a:ea typeface="平成明朝"/>
                          <a:cs typeface="Times New Roman"/>
                        </a:rPr>
                        <a:t>(7) </a:t>
                      </a: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寄附金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0" dirty="0">
                          <a:latin typeface="ＭＳ 明朝"/>
                          <a:ea typeface="平成明朝"/>
                          <a:cs typeface="Times New Roman"/>
                        </a:rPr>
                        <a:t>(8) </a:t>
                      </a: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訴訟等の顧問料など</a:t>
                      </a:r>
                      <a:endParaRPr lang="ja-JP" alt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alt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0" dirty="0">
                          <a:latin typeface="ＭＳ 明朝"/>
                          <a:ea typeface="平成明朝"/>
                          <a:cs typeface="Times New Roman"/>
                        </a:rPr>
                        <a:t>(9) </a:t>
                      </a: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研究員の受け入れ</a:t>
                      </a:r>
                      <a:endParaRPr lang="ja-JP" alt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alt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8391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0" dirty="0">
                          <a:latin typeface="ＭＳ 明朝"/>
                          <a:ea typeface="平成明朝"/>
                          <a:cs typeface="Times New Roman"/>
                        </a:rPr>
                        <a:t>(10)</a:t>
                      </a: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寄付講座</a:t>
                      </a:r>
                      <a:endParaRPr lang="ja-JP" alt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en-US" altLang="ja-JP" sz="2000" kern="0" dirty="0">
                        <a:latin typeface="Times"/>
                        <a:ea typeface="ＭＳ 明朝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kern="0" dirty="0">
                          <a:latin typeface="Times"/>
                          <a:ea typeface="ＭＳ 明朝"/>
                          <a:cs typeface="Times New Roman"/>
                        </a:rPr>
                        <a:t>職名：　　</a:t>
                      </a:r>
                      <a:endParaRPr lang="en-US" altLang="ja-JP" sz="1800" kern="0" dirty="0">
                        <a:latin typeface="Times"/>
                        <a:ea typeface="ＭＳ 明朝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kern="0" dirty="0">
                          <a:latin typeface="Times"/>
                          <a:ea typeface="ＭＳ 明朝"/>
                          <a:cs typeface="Times New Roman"/>
                        </a:rPr>
                        <a:t>　　　</a:t>
                      </a:r>
                      <a:r>
                        <a:rPr lang="en-US" altLang="ja-JP" sz="1800" kern="0" dirty="0">
                          <a:latin typeface="Times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ja-JP" altLang="en-US" sz="1800" kern="0" dirty="0">
                          <a:latin typeface="Times"/>
                          <a:ea typeface="ＭＳ 明朝"/>
                          <a:cs typeface="Times New Roman"/>
                        </a:rPr>
                        <a:t>専任・兼任）</a:t>
                      </a:r>
                      <a:endParaRPr lang="ja-JP" altLang="ja-JP" sz="18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20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20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寄付講座名：</a:t>
                      </a:r>
                      <a:endParaRPr lang="ja-JP" sz="18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55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0" dirty="0">
                          <a:latin typeface="ＭＳ 明朝"/>
                          <a:ea typeface="平成明朝"/>
                          <a:cs typeface="Times New Roman"/>
                        </a:rPr>
                        <a:t>(11)</a:t>
                      </a:r>
                      <a:r>
                        <a:rPr lang="ja-JP" alt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その他報酬</a:t>
                      </a:r>
                      <a:endParaRPr lang="ja-JP" alt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・　なし</a:t>
                      </a:r>
                      <a:endParaRPr lang="ja-JP" alt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202" name="テキスト ボックス 9"/>
          <p:cNvSpPr txBox="1">
            <a:spLocks noChangeArrowheads="1"/>
          </p:cNvSpPr>
          <p:nvPr/>
        </p:nvSpPr>
        <p:spPr bwMode="auto">
          <a:xfrm>
            <a:off x="142875" y="130175"/>
            <a:ext cx="2043316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開示用　</a:t>
            </a:r>
            <a:r>
              <a:rPr lang="en-US" altLang="ja-JP" sz="1800" dirty="0"/>
              <a:t>FORMAT </a:t>
            </a:r>
            <a:r>
              <a:rPr lang="ja-JP" altLang="en-US" sz="1800" dirty="0"/>
              <a:t>　</a:t>
            </a:r>
          </a:p>
        </p:txBody>
      </p:sp>
      <p:sp>
        <p:nvSpPr>
          <p:cNvPr id="6203" name="テキスト ボックス 6"/>
          <p:cNvSpPr txBox="1">
            <a:spLocks noChangeArrowheads="1"/>
          </p:cNvSpPr>
          <p:nvPr/>
        </p:nvSpPr>
        <p:spPr bwMode="auto">
          <a:xfrm>
            <a:off x="142875" y="1244600"/>
            <a:ext cx="341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筆頭演者の利益相反状態の開示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The Japanese Breast Cancer Socie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738188"/>
            <a:ext cx="8096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テキスト ボックス 3"/>
          <p:cNvSpPr txBox="1">
            <a:spLocks noChangeArrowheads="1"/>
          </p:cNvSpPr>
          <p:nvPr/>
        </p:nvSpPr>
        <p:spPr bwMode="auto">
          <a:xfrm>
            <a:off x="285750" y="214313"/>
            <a:ext cx="3525324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（すべての項目に該当なしの場合）</a:t>
            </a:r>
          </a:p>
        </p:txBody>
      </p:sp>
      <p:sp>
        <p:nvSpPr>
          <p:cNvPr id="9220" name="テキスト ボックス 4"/>
          <p:cNvSpPr txBox="1">
            <a:spLocks noChangeArrowheads="1"/>
          </p:cNvSpPr>
          <p:nvPr/>
        </p:nvSpPr>
        <p:spPr bwMode="auto">
          <a:xfrm>
            <a:off x="3071813" y="2928938"/>
            <a:ext cx="2601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</a:rPr>
              <a:t>すべての項目に該当なし</a:t>
            </a:r>
          </a:p>
        </p:txBody>
      </p:sp>
      <p:sp>
        <p:nvSpPr>
          <p:cNvPr id="9221" name="テキスト ボックス 6"/>
          <p:cNvSpPr txBox="1">
            <a:spLocks noChangeArrowheads="1"/>
          </p:cNvSpPr>
          <p:nvPr/>
        </p:nvSpPr>
        <p:spPr bwMode="auto">
          <a:xfrm>
            <a:off x="2571750" y="2286000"/>
            <a:ext cx="341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筆頭演者の利益相反状態の開示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110</Words>
  <Application>Microsoft Office PowerPoint</Application>
  <PresentationFormat>画面に合わせる (4:3)</PresentationFormat>
  <Paragraphs>43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明朝</vt:lpstr>
      <vt:lpstr>游ゴシック</vt:lpstr>
      <vt:lpstr>Arial</vt:lpstr>
      <vt:lpstr>Calibri</vt:lpstr>
      <vt:lpstr>Times</vt:lpstr>
      <vt:lpstr>Office テーマ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学会（総会・地方会）における発表時の利益相反状態の開示について</dc:title>
  <dc:creator>佐伯俊昭</dc:creator>
  <cp:lastModifiedBy>yasuhhirokawamura</cp:lastModifiedBy>
  <cp:revision>24</cp:revision>
  <cp:lastPrinted>2018-06-07T06:30:39Z</cp:lastPrinted>
  <dcterms:created xsi:type="dcterms:W3CDTF">2009-08-26T23:44:44Z</dcterms:created>
  <dcterms:modified xsi:type="dcterms:W3CDTF">2019-10-03T12:19:19Z</dcterms:modified>
</cp:coreProperties>
</file>